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5C893-C731-43BF-BF92-6B4B66656659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AC8D9-0587-473A-A0F4-F3583B0BAC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13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7892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BC3FB30-E323-476D-9306-D174589A5BDD}" type="slidenum">
              <a:rPr lang="en-US" altLang="zh-TW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882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39940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7A622-B5A0-43D9-940C-E68C25F53CB7}" type="slidenum">
              <a:rPr lang="en-US" altLang="zh-TW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35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影像版面配置區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41988" name="投影片編號版面配置區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746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2163" indent="-2190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93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37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0963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E8F91FD-4E67-4AF0-84C9-844EE8F1A83E}" type="slidenum">
              <a:rPr lang="en-US" altLang="zh-TW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510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68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71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85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★D公\※ㄐ局務簡介\★結案前送的資料1040902\局徽1040914\高公局局徽簽署_jpg\RGB\組合_中文簡稱橫式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0"/>
            <a:ext cx="2235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8"/>
          <p:cNvGrpSpPr>
            <a:grpSpLocks/>
          </p:cNvGrpSpPr>
          <p:nvPr userDrawn="1"/>
        </p:nvGrpSpPr>
        <p:grpSpPr bwMode="auto">
          <a:xfrm>
            <a:off x="11277600" y="5341938"/>
            <a:ext cx="654051" cy="952500"/>
            <a:chOff x="8653002" y="5341941"/>
            <a:chExt cx="490998" cy="95328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3466" y="5341941"/>
              <a:ext cx="490534" cy="490534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53002" y="5804695"/>
              <a:ext cx="490534" cy="490534"/>
            </a:xfrm>
            <a:prstGeom prst="rect">
              <a:avLst/>
            </a:prstGeom>
          </p:spPr>
        </p:pic>
      </p:grp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98200" y="5943601"/>
            <a:ext cx="7874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cap="all" baseline="0">
                <a:solidFill>
                  <a:schemeClr val="bg1">
                    <a:lumMod val="50000"/>
                  </a:schemeClr>
                </a:solidFill>
                <a:latin typeface="+mn-lt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65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80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94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03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5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99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42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11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69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98EF2-0FA0-4BB0-96C0-B05AA9EA3EC8}" type="datetimeFigureOut">
              <a:rPr lang="zh-TW" altLang="en-US" smtClean="0"/>
              <a:t>2023/9/13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5191-D84E-4704-AB0D-5B56B44880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21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168.motc.gov.tw/theme/safemonth/post/2209071605470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168.motc.gov.tw/theme/video/post/2306161755286" TargetMode="External"/><Relationship Id="rId5" Type="http://schemas.openxmlformats.org/officeDocument/2006/relationships/hyperlink" Target="https://168.motc.gov.tw/theme/video/post/2306191500014" TargetMode="External"/><Relationship Id="rId4" Type="http://schemas.openxmlformats.org/officeDocument/2006/relationships/hyperlink" Target="https://168.motc.gov.tw/theme/safemonth/post/220907160230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68.motc.gov.tw/theme/package/post/230621184539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s://168.motc.gov.tw/theme/package/post/2212231805437" TargetMode="External"/><Relationship Id="rId4" Type="http://schemas.openxmlformats.org/officeDocument/2006/relationships/hyperlink" Target="https://168.motc.gov.tw/theme/package/post/230608140429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168.motc.gov.tw/theme/package/post/220624195484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s://168.motc.gov.tw/theme/package/post/2202181635906" TargetMode="External"/><Relationship Id="rId4" Type="http://schemas.openxmlformats.org/officeDocument/2006/relationships/hyperlink" Target="https://168.motc.gov.tw/theme/package/post/22061318389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 flipV="1">
            <a:off x="1827214" y="722313"/>
            <a:ext cx="8535987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867" name="投影片編號版面配置區 4"/>
          <p:cNvSpPr txBox="1">
            <a:spLocks/>
          </p:cNvSpPr>
          <p:nvPr/>
        </p:nvSpPr>
        <p:spPr bwMode="auto">
          <a:xfrm>
            <a:off x="9448800" y="5867401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1D315B4-B6ED-4A6C-83EE-5488AE164BA8}" type="slidenum">
              <a:rPr kumimoji="1" lang="en-US" altLang="zh-TW" sz="1400">
                <a:solidFill>
                  <a:srgbClr val="7F7F7F"/>
                </a:solidFill>
                <a:latin typeface="Linux Libertine G" pitchFamily="2" charset="0"/>
                <a:ea typeface="ヒラギノ丸ゴ Pro W4"/>
                <a:cs typeface="Linux Libertine G" pitchFamily="2" charset="0"/>
              </a:rPr>
              <a:pPr algn="r" eaLnBrk="1" hangingPunct="1"/>
              <a:t>1</a:t>
            </a:fld>
            <a:endParaRPr kumimoji="1" lang="en-US" altLang="zh-TW" sz="1400">
              <a:solidFill>
                <a:srgbClr val="7F7F7F"/>
              </a:solidFill>
              <a:latin typeface="Linux Libertine G" pitchFamily="2" charset="0"/>
              <a:ea typeface="ヒラギノ丸ゴ Pro W4"/>
              <a:cs typeface="Linux Libertine G" pitchFamily="2" charset="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543300" y="4764"/>
            <a:ext cx="5562600" cy="707886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微軟正黑體" panose="020B0604030504040204" pitchFamily="34" charset="-120"/>
                <a:cs typeface="DejaVu Sans Condensed" panose="020B0606030804020204" pitchFamily="34" charset="0"/>
              </a:rPr>
              <a:t>交通部交通安全宣導月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微軟正黑體" panose="020B0604030504040204" pitchFamily="34" charset="-120"/>
              <a:cs typeface="DejaVu Sans Condensed" panose="020B0606030804020204" pitchFamily="34" charset="0"/>
            </a:endParaRPr>
          </a:p>
        </p:txBody>
      </p:sp>
      <p:sp>
        <p:nvSpPr>
          <p:cNvPr id="36869" name="文本框 3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>
            <a:spLocks noChangeArrowheads="1"/>
          </p:cNvSpPr>
          <p:nvPr/>
        </p:nvSpPr>
        <p:spPr bwMode="auto">
          <a:xfrm>
            <a:off x="2411414" y="787400"/>
            <a:ext cx="73675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ヒラギノ丸ゴ Pro W4"/>
              </a:rPr>
              <a:t>影音宣導</a:t>
            </a:r>
            <a:endParaRPr lang="en-US" altLang="zh-TW" sz="2200" b="1">
              <a:latin typeface="微軟正黑體" panose="020B0604030504040204" pitchFamily="34" charset="-120"/>
              <a:ea typeface="微軟正黑體" panose="020B0604030504040204" pitchFamily="34" charset="-120"/>
              <a:cs typeface="ヒラギノ丸ゴ Pro W4"/>
            </a:endParaRPr>
          </a:p>
        </p:txBody>
      </p:sp>
      <p:sp>
        <p:nvSpPr>
          <p:cNvPr id="25" name="文字方塊 3"/>
          <p:cNvSpPr txBox="1">
            <a:spLocks noChangeArrowheads="1"/>
          </p:cNvSpPr>
          <p:nvPr/>
        </p:nvSpPr>
        <p:spPr bwMode="auto">
          <a:xfrm rot="21329325">
            <a:off x="7407276" y="906464"/>
            <a:ext cx="1103313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80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40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zh-TW" altLang="en-US" sz="280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廣度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52239"/>
              </p:ext>
            </p:extLst>
          </p:nvPr>
        </p:nvGraphicFramePr>
        <p:xfrm>
          <a:off x="2362200" y="1142999"/>
          <a:ext cx="8001000" cy="543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65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教材</a:t>
                      </a: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</a:t>
                      </a:r>
                    </a:p>
                  </a:txBody>
                  <a:tcPr marT="45743" marB="457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32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行人守號誌  安全尚要緊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(111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https://168.motc.gov.tw/theme/safemonth/post/2209071605470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132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無號誌路口  停讓才安全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(111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https://168.motc.gov.tw/theme/safemonth/post/2209071602302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325">
                <a:tc>
                  <a:txBody>
                    <a:bodyPr/>
                    <a:lstStyle/>
                    <a:p>
                      <a:pPr marL="0" marR="0" lvl="0" indent="0" algn="l" defTabSz="914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行車有理  路口停讓才安全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(112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https://168.motc.gov.tw/theme/video/post/2306191500014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1325">
                <a:tc>
                  <a:txBody>
                    <a:bodyPr/>
                    <a:lstStyle/>
                    <a:p>
                      <a:pPr marL="0" marR="0" lvl="0" indent="0" algn="l" defTabSz="914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行近路口要停讓  你我安全有保障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(112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6"/>
                        </a:rPr>
                        <a:t>https://168.motc.gov.tw/theme/video/post/2306161755286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3" marB="4574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6897" name="圖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38634" r="66553" b="44917"/>
          <a:stretch>
            <a:fillRect/>
          </a:stretch>
        </p:blipFill>
        <p:spPr bwMode="auto">
          <a:xfrm>
            <a:off x="5257800" y="1555750"/>
            <a:ext cx="1676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圖片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9" t="38722" r="51149" b="45135"/>
          <a:stretch>
            <a:fillRect/>
          </a:stretch>
        </p:blipFill>
        <p:spPr bwMode="auto">
          <a:xfrm>
            <a:off x="5257800" y="2765426"/>
            <a:ext cx="167640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9" name="圖片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29469" r="66667" b="54523"/>
          <a:stretch>
            <a:fillRect/>
          </a:stretch>
        </p:blipFill>
        <p:spPr bwMode="auto">
          <a:xfrm>
            <a:off x="5257800" y="3954463"/>
            <a:ext cx="167640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0" name="圖片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29515" r="51263" b="54343"/>
          <a:stretch>
            <a:fillRect/>
          </a:stretch>
        </p:blipFill>
        <p:spPr bwMode="auto">
          <a:xfrm>
            <a:off x="5257800" y="5143500"/>
            <a:ext cx="1676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026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 flipV="1">
            <a:off x="1827214" y="722313"/>
            <a:ext cx="8535987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915" name="投影片編號版面配置區 4"/>
          <p:cNvSpPr txBox="1">
            <a:spLocks/>
          </p:cNvSpPr>
          <p:nvPr/>
        </p:nvSpPr>
        <p:spPr bwMode="auto">
          <a:xfrm>
            <a:off x="9377363" y="5867401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7542E968-2ACA-48B8-8727-163AC9B24009}" type="slidenum">
              <a:rPr kumimoji="1" lang="en-US" altLang="zh-TW" sz="1400">
                <a:solidFill>
                  <a:srgbClr val="7F7F7F"/>
                </a:solidFill>
                <a:latin typeface="Linux Libertine G" pitchFamily="2" charset="0"/>
                <a:ea typeface="ヒラギノ丸ゴ Pro W4"/>
                <a:cs typeface="Linux Libertine G" pitchFamily="2" charset="0"/>
              </a:rPr>
              <a:pPr algn="r" eaLnBrk="1" hangingPunct="1"/>
              <a:t>2</a:t>
            </a:fld>
            <a:endParaRPr kumimoji="1" lang="en-US" altLang="zh-TW" sz="1400">
              <a:solidFill>
                <a:srgbClr val="7F7F7F"/>
              </a:solidFill>
              <a:latin typeface="Linux Libertine G" pitchFamily="2" charset="0"/>
              <a:ea typeface="ヒラギノ丸ゴ Pro W4"/>
              <a:cs typeface="Linux Libertine G" pitchFamily="2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9935"/>
              </p:ext>
            </p:extLst>
          </p:nvPr>
        </p:nvGraphicFramePr>
        <p:xfrm>
          <a:off x="2362200" y="1295399"/>
          <a:ext cx="8239664" cy="517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3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教材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</a:t>
                      </a: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370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停讓行人  你做到了嗎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(112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https://168.motc.gov.tw/theme/package/post/2306211845390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0370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你的城市好走嗎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(112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https://168.motc.gov.tw/theme/package/post/2306081404293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0370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道路的語言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交通號誌篇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(111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https://168.motc.gov.tw/theme/package/post/2212231805437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938" name="圖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37688" r="66667" b="43512"/>
          <a:stretch>
            <a:fillRect/>
          </a:stretch>
        </p:blipFill>
        <p:spPr bwMode="auto">
          <a:xfrm>
            <a:off x="5181600" y="1679576"/>
            <a:ext cx="18288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圖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9" t="37485" r="51149" b="42287"/>
          <a:stretch>
            <a:fillRect/>
          </a:stretch>
        </p:blipFill>
        <p:spPr bwMode="auto">
          <a:xfrm>
            <a:off x="5181600" y="3160713"/>
            <a:ext cx="17145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0" name="圖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5" t="37485" r="35863" b="43512"/>
          <a:stretch>
            <a:fillRect/>
          </a:stretch>
        </p:blipFill>
        <p:spPr bwMode="auto">
          <a:xfrm>
            <a:off x="5181600" y="4625975"/>
            <a:ext cx="17145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字方塊 25"/>
          <p:cNvSpPr txBox="1">
            <a:spLocks noChangeArrowheads="1"/>
          </p:cNvSpPr>
          <p:nvPr/>
        </p:nvSpPr>
        <p:spPr bwMode="auto">
          <a:xfrm>
            <a:off x="3543300" y="4764"/>
            <a:ext cx="5562600" cy="7080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微軟正黑體" panose="020B0604030504040204" pitchFamily="34" charset="-120"/>
                <a:cs typeface="DejaVu Sans Condensed" panose="020B0606030804020204" pitchFamily="34" charset="0"/>
              </a:rPr>
              <a:t>交通部交通安全宣導月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微軟正黑體" panose="020B0604030504040204" pitchFamily="34" charset="-120"/>
              <a:cs typeface="DejaVu Sans Condensed" panose="020B0606030804020204" pitchFamily="34" charset="0"/>
            </a:endParaRPr>
          </a:p>
        </p:txBody>
      </p:sp>
      <p:sp>
        <p:nvSpPr>
          <p:cNvPr id="38942" name="文本框 3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>
            <a:spLocks noChangeArrowheads="1"/>
          </p:cNvSpPr>
          <p:nvPr/>
        </p:nvSpPr>
        <p:spPr bwMode="auto">
          <a:xfrm>
            <a:off x="2411414" y="787400"/>
            <a:ext cx="73675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ヒラギノ丸ゴ Pro W4"/>
              </a:rPr>
              <a:t>懶人包宣導</a:t>
            </a:r>
            <a:endParaRPr lang="en-US" altLang="zh-TW" sz="2200" b="1">
              <a:latin typeface="微軟正黑體" panose="020B0604030504040204" pitchFamily="34" charset="-120"/>
              <a:ea typeface="微軟正黑體" panose="020B0604030504040204" pitchFamily="34" charset="-120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20929986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 flipV="1">
            <a:off x="1827214" y="722313"/>
            <a:ext cx="8535987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63" name="投影片編號版面配置區 4"/>
          <p:cNvSpPr txBox="1">
            <a:spLocks/>
          </p:cNvSpPr>
          <p:nvPr/>
        </p:nvSpPr>
        <p:spPr bwMode="auto">
          <a:xfrm>
            <a:off x="9377363" y="5867401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7A6D808-876A-4D6C-982F-858833974267}" type="slidenum">
              <a:rPr kumimoji="1" lang="en-US" altLang="zh-TW" sz="1400">
                <a:solidFill>
                  <a:srgbClr val="7F7F7F"/>
                </a:solidFill>
                <a:latin typeface="Linux Libertine G" pitchFamily="2" charset="0"/>
                <a:ea typeface="ヒラギノ丸ゴ Pro W4"/>
                <a:cs typeface="Linux Libertine G" pitchFamily="2" charset="0"/>
              </a:rPr>
              <a:pPr algn="r" eaLnBrk="1" hangingPunct="1"/>
              <a:t>3</a:t>
            </a:fld>
            <a:endParaRPr kumimoji="1" lang="en-US" altLang="zh-TW" sz="1400">
              <a:solidFill>
                <a:srgbClr val="7F7F7F"/>
              </a:solidFill>
              <a:latin typeface="Linux Libertine G" pitchFamily="2" charset="0"/>
              <a:ea typeface="ヒラギノ丸ゴ Pro W4"/>
              <a:cs typeface="Linux Libertine G" pitchFamily="2" charset="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02918"/>
              </p:ext>
            </p:extLst>
          </p:nvPr>
        </p:nvGraphicFramePr>
        <p:xfrm>
          <a:off x="2362200" y="1295400"/>
          <a:ext cx="8394941" cy="5277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3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教材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連結</a:t>
                      </a: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186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難道上路還要會通靈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(111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https://168.motc.gov.tw/theme/package/post/2206241954846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2186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路口交會，誰先誰後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(111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4"/>
                        </a:rPr>
                        <a:t>https://168.motc.gov.tw/theme/package/post/2206131838967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186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道路的語言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交通標線篇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(111</a:t>
                      </a:r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/>
                        </a:rPr>
                        <a:t>https://168.motc.gov.tw/theme/package/post/2202181635906</a:t>
                      </a:r>
                      <a:endParaRPr lang="zh-TW" altLang="en-US" sz="1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6" name="圖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3" t="23180" r="20573" b="52502"/>
          <a:stretch>
            <a:fillRect/>
          </a:stretch>
        </p:blipFill>
        <p:spPr bwMode="auto">
          <a:xfrm>
            <a:off x="5435601" y="1697038"/>
            <a:ext cx="13827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圖片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59554" r="66553" b="16335"/>
          <a:stretch>
            <a:fillRect/>
          </a:stretch>
        </p:blipFill>
        <p:spPr bwMode="auto">
          <a:xfrm>
            <a:off x="5424488" y="3144838"/>
            <a:ext cx="13954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8" name="圖片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3" t="59554" r="20689" b="15926"/>
          <a:stretch>
            <a:fillRect/>
          </a:stretch>
        </p:blipFill>
        <p:spPr bwMode="auto">
          <a:xfrm>
            <a:off x="5424489" y="4622800"/>
            <a:ext cx="1406525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3543300" y="4764"/>
            <a:ext cx="5562600" cy="7080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jaVu Sans Condensed" panose="020B0606030804020204" pitchFamily="34" charset="0"/>
                <a:ea typeface="微軟正黑體" panose="020B0604030504040204" pitchFamily="34" charset="-120"/>
                <a:cs typeface="DejaVu Sans Condensed" panose="020B0606030804020204" pitchFamily="34" charset="0"/>
              </a:rPr>
              <a:t>交通部交通安全宣導月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jaVu Sans Condensed" panose="020B0606030804020204" pitchFamily="34" charset="0"/>
              <a:ea typeface="微軟正黑體" panose="020B0604030504040204" pitchFamily="34" charset="-120"/>
              <a:cs typeface="DejaVu Sans Condensed" panose="020B0606030804020204" pitchFamily="34" charset="0"/>
            </a:endParaRPr>
          </a:p>
        </p:txBody>
      </p:sp>
      <p:sp>
        <p:nvSpPr>
          <p:cNvPr id="40990" name="文本框 36" descr="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"/>
          <p:cNvSpPr txBox="1">
            <a:spLocks noChangeArrowheads="1"/>
          </p:cNvSpPr>
          <p:nvPr/>
        </p:nvSpPr>
        <p:spPr bwMode="auto">
          <a:xfrm>
            <a:off x="2411414" y="787400"/>
            <a:ext cx="73675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ヒラギノ丸ゴ Pro W4"/>
              </a:rPr>
              <a:t>文宣品宣導</a:t>
            </a:r>
            <a:endParaRPr lang="en-US" altLang="zh-TW" sz="2200" b="1">
              <a:latin typeface="微軟正黑體" panose="020B0604030504040204" pitchFamily="34" charset="-120"/>
              <a:ea typeface="微軟正黑體" panose="020B0604030504040204" pitchFamily="34" charset="-120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25098913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180</Words>
  <Application>Microsoft Office PowerPoint</Application>
  <PresentationFormat>寬螢幕</PresentationFormat>
  <Paragraphs>45</Paragraphs>
  <Slides>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4" baseType="lpstr">
      <vt:lpstr>微軟正黑體</vt:lpstr>
      <vt:lpstr>新細明體</vt:lpstr>
      <vt:lpstr>標楷體</vt:lpstr>
      <vt:lpstr>Arial</vt:lpstr>
      <vt:lpstr>Calibri</vt:lpstr>
      <vt:lpstr>Calibri Light</vt:lpstr>
      <vt:lpstr>DejaVu Sans Condensed</vt:lpstr>
      <vt:lpstr>Linux Libertine G</vt:lpstr>
      <vt:lpstr>Wingdings</vt:lpstr>
      <vt:lpstr>ヒラギノ丸ゴ Pro W4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孫平遠</dc:creator>
  <cp:lastModifiedBy>孫平遠</cp:lastModifiedBy>
  <cp:revision>2</cp:revision>
  <dcterms:created xsi:type="dcterms:W3CDTF">2023-09-13T02:01:29Z</dcterms:created>
  <dcterms:modified xsi:type="dcterms:W3CDTF">2023-09-13T02:04:45Z</dcterms:modified>
</cp:coreProperties>
</file>